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33" y="719993"/>
            <a:ext cx="2001258" cy="1177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1169</cp:revision>
  <dcterms:created xsi:type="dcterms:W3CDTF">2020-10-19T16:39:39Z</dcterms:created>
  <dcterms:modified xsi:type="dcterms:W3CDTF">2023-10-08T12:26:00Z</dcterms:modified>
</cp:coreProperties>
</file>